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DA2"/>
    <a:srgbClr val="05B9E2"/>
    <a:srgbClr val="76DA91"/>
    <a:srgbClr val="FFBE7A"/>
    <a:srgbClr val="F7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8D96-122A-3C25-FF8B-C3BE33B33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1D3E7E-5FC9-AFD1-8F2E-810B3586B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C3EF67-5607-D37C-5B82-FBE814FA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E7489B-3385-BDC6-F81F-EE584B0D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6EFCD-EF6C-25D9-A968-E79B5CAE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1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6A7E7-4E73-F8FC-D598-FECAD8B4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240F42-B1AB-DC0C-4223-CF75BCCBB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85204B-8915-7AD9-BF7A-B9C5960A6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86E0D6-ED05-539E-F4AD-3AD5EF58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089C02-ADDC-CFC4-3D58-29F8C3E1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FD603F-78BF-CBB8-85E6-63B6989EF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EBD026-31BC-77FB-69F6-184505A89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BDA8F-0DA6-B94B-47F6-47EFE1C8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4A3E66-4F14-96C7-9345-3D114D80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7D22A-38EE-1065-203D-5034BD9D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58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C0740-FD3B-DB70-5DEC-96367DC0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8D49F-6F16-D181-237E-2039A4166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EB8BCE-3155-FC29-E215-DBA6CCD4C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2946F9-4703-F708-E37B-E52B4D8D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47BDA1-D617-6521-E7BF-0078F0BC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3A809F-6A49-36A4-8926-5D7DF2E3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F8D817-6440-6AC7-5E71-A3BD5F7A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B3033D-8B8B-83A9-C20C-CF664EF1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B07B3-C485-03E8-E762-530E3D1E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E0734-536D-BAA5-D5DB-33DB21A4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3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23FC8-2C25-0AB2-7573-2CC9B80B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912B79-956D-54C9-C8AE-3353CAB85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753D7B-979E-0EB2-A976-E9CA97CED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E238EA-DB1B-1331-C7AE-89D5986E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39F9E4-FCFD-75BA-0495-7E05A8AC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F9F2A-315E-63E7-74E4-ABBBCB16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93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26835-C7A6-07B9-993E-A28553EB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7F45D0-1046-0845-AC0F-DED17EEDF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E7FEFC-E717-04E0-BFC0-3D590972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8F745E-8914-405D-E3BD-32EBD05AE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8C043A-41DA-84D3-8DC4-CB3B3BDDA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FD8280-D6E2-40F2-D0CE-CCE0546D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18C496-989E-D304-9CDC-1E43D0EF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BE1CE8-68BA-975E-B0ED-044690F3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03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1F954-D954-2775-41FF-6051B62D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4780E9-3E9A-15E0-055E-3BAA11793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1F5888-0A54-FF59-131C-9A343216B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8534AA-C331-7587-12BB-6801D4C2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2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C9AEF1-ED21-2F5D-6DEB-4A49B8F9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627943-290D-EF05-3F7F-08822583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B934F-51FD-D944-3A39-CC128D62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1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C0CE8D-7CB0-DA1D-EFD4-9F683121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927F3-57D1-23C3-C436-A8EDCD57E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F46E78-AD93-5922-D249-7756A40E0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235BFF-2FE6-B97E-5B40-1F5D1DC1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4C64F-6090-8472-10D0-053DA31F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0E9AB7-7AF8-79E7-D894-68965A17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68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AB231-C8B7-0513-E30B-141D951B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20EEE3-754F-A972-44F6-A022E55BB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3E9606-04DD-1EE9-409E-565051051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103EAA-183C-A673-E6BA-C232F002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8B0E06-8C9D-21C6-720E-32FE7B10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3621D9-2595-C37E-91C4-4E1B121B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81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185B57-A8D9-259F-1AC2-9CD5D9CB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76213B-BA62-709F-779D-8ACB2FBE4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F6FCC-C462-6676-24AF-7FB85824C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113A0-390C-4109-B216-972B556A2735}" type="datetimeFigureOut">
              <a:rPr lang="zh-CN" altLang="en-US" smtClean="0"/>
              <a:t>2023-06-13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0BE338-1C11-4568-FEA3-863468F86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EC5EF8-AEB6-6441-49BD-D120A17D7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FCB2B-2723-4490-8B10-A4C9697BDA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2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F16081B-2D6F-FCD2-2259-4D2BA64F8936}"/>
              </a:ext>
            </a:extLst>
          </p:cNvPr>
          <p:cNvGrpSpPr/>
          <p:nvPr/>
        </p:nvGrpSpPr>
        <p:grpSpPr>
          <a:xfrm>
            <a:off x="2589374" y="502566"/>
            <a:ext cx="7252834" cy="5152436"/>
            <a:chOff x="2003586" y="1424110"/>
            <a:chExt cx="7252834" cy="5152436"/>
          </a:xfrm>
        </p:grpSpPr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A0521F1F-B478-C9D2-1D11-7676CAAF8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2266" y="3953594"/>
              <a:ext cx="2160000" cy="2160000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A25A1A87-8836-404F-A450-3B94F3248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63586" y="3982169"/>
              <a:ext cx="2160000" cy="2160000"/>
            </a:xfrm>
            <a:prstGeom prst="rect">
              <a:avLst/>
            </a:prstGeom>
          </p:spPr>
        </p:pic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05540D1A-56EA-14D0-97A1-89D4E6BA8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7926" y="1789154"/>
              <a:ext cx="2160000" cy="2160000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67268C0D-954C-1A69-45D3-7CABB127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2266" y="1797983"/>
              <a:ext cx="2160000" cy="2160000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FA29E82A-4A3C-43AB-2F73-FE9F35D9D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03586" y="1789154"/>
              <a:ext cx="2160000" cy="2160000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7FCA0CB8-F139-25D2-3B4C-54A0D0C1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03586" y="3982169"/>
              <a:ext cx="2160000" cy="21600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73435C-67A0-523B-41DF-76786B006E6F}"/>
                </a:ext>
              </a:extLst>
            </p:cNvPr>
            <p:cNvSpPr txBox="1"/>
            <p:nvPr/>
          </p:nvSpPr>
          <p:spPr>
            <a:xfrm>
              <a:off x="2258966" y="3758294"/>
              <a:ext cx="216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Convolution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2873F88-74BD-0FFC-58E5-EECAB88729A5}"/>
                </a:ext>
              </a:extLst>
            </p:cNvPr>
            <p:cNvSpPr txBox="1"/>
            <p:nvPr/>
          </p:nvSpPr>
          <p:spPr>
            <a:xfrm>
              <a:off x="4249123" y="3745725"/>
              <a:ext cx="2500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</a:t>
              </a:r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Swin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Transformer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51DD17B-B5F7-0782-E0CD-AFF1DE470264}"/>
                </a:ext>
              </a:extLst>
            </p:cNvPr>
            <p:cNvSpPr txBox="1"/>
            <p:nvPr/>
          </p:nvSpPr>
          <p:spPr>
            <a:xfrm>
              <a:off x="6563781" y="3736863"/>
              <a:ext cx="216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MLP-Mixer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CA91B74-6B5D-27FD-DFCE-72B0B8FA20C5}"/>
                </a:ext>
              </a:extLst>
            </p:cNvPr>
            <p:cNvSpPr txBox="1"/>
            <p:nvPr/>
          </p:nvSpPr>
          <p:spPr>
            <a:xfrm>
              <a:off x="2191800" y="5991771"/>
              <a:ext cx="216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(d1) Axial Permute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D838612-77E8-379F-64B8-F9C9AB6FC6C4}"/>
                </a:ext>
              </a:extLst>
            </p:cNvPr>
            <p:cNvSpPr txBox="1"/>
            <p:nvPr/>
          </p:nvSpPr>
          <p:spPr>
            <a:xfrm>
              <a:off x="3895976" y="5991771"/>
              <a:ext cx="2683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(d2) Multi-scale Axial 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Permute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2F52E42-FA66-77D5-73C0-D2C2D5EE0209}"/>
                </a:ext>
              </a:extLst>
            </p:cNvPr>
            <p:cNvSpPr txBox="1"/>
            <p:nvPr/>
          </p:nvSpPr>
          <p:spPr>
            <a:xfrm>
              <a:off x="6375486" y="5991771"/>
              <a:ext cx="2880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(d3) Masked Axial Permute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414ABAD-2954-696A-5806-AC83B69FD7B7}"/>
                </a:ext>
              </a:extLst>
            </p:cNvPr>
            <p:cNvSpPr/>
            <p:nvPr/>
          </p:nvSpPr>
          <p:spPr>
            <a:xfrm>
              <a:off x="2391489" y="1581983"/>
              <a:ext cx="216000" cy="216000"/>
            </a:xfrm>
            <a:prstGeom prst="rect">
              <a:avLst/>
            </a:prstGeom>
            <a:solidFill>
              <a:srgbClr val="FFBE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4885FAB-4F76-1634-F132-F4186DDE3AF7}"/>
                </a:ext>
              </a:extLst>
            </p:cNvPr>
            <p:cNvSpPr/>
            <p:nvPr/>
          </p:nvSpPr>
          <p:spPr>
            <a:xfrm>
              <a:off x="3943049" y="1581982"/>
              <a:ext cx="216000" cy="21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6DA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C4CC15B-92FC-C2B0-11DC-3743C2DA0E99}"/>
                </a:ext>
              </a:extLst>
            </p:cNvPr>
            <p:cNvSpPr/>
            <p:nvPr/>
          </p:nvSpPr>
          <p:spPr>
            <a:xfrm>
              <a:off x="5459183" y="1581982"/>
              <a:ext cx="216000" cy="216000"/>
            </a:xfrm>
            <a:prstGeom prst="rect">
              <a:avLst/>
            </a:prstGeom>
            <a:solidFill>
              <a:srgbClr val="05B9E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6BB7A5F-36B0-C449-B45A-94F59CD9E380}"/>
                </a:ext>
              </a:extLst>
            </p:cNvPr>
            <p:cNvSpPr/>
            <p:nvPr/>
          </p:nvSpPr>
          <p:spPr>
            <a:xfrm>
              <a:off x="7593131" y="1597651"/>
              <a:ext cx="216000" cy="216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3DEC40E-CE10-45C4-5C7A-C317B9984C2E}"/>
                </a:ext>
              </a:extLst>
            </p:cNvPr>
            <p:cNvSpPr/>
            <p:nvPr/>
          </p:nvSpPr>
          <p:spPr>
            <a:xfrm>
              <a:off x="5751707" y="1581981"/>
              <a:ext cx="216000" cy="216000"/>
            </a:xfrm>
            <a:prstGeom prst="rect">
              <a:avLst/>
            </a:prstGeom>
            <a:solidFill>
              <a:srgbClr val="C76D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6D0470B-85A4-E53C-3054-4DEBF7C4F761}"/>
                </a:ext>
              </a:extLst>
            </p:cNvPr>
            <p:cNvSpPr txBox="1"/>
            <p:nvPr/>
          </p:nvSpPr>
          <p:spPr>
            <a:xfrm>
              <a:off x="2616161" y="1531592"/>
              <a:ext cx="1326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eceptive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ield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4E71E16-248D-65A5-7966-A1A2F955D1D7}"/>
                </a:ext>
              </a:extLst>
            </p:cNvPr>
            <p:cNvSpPr txBox="1"/>
            <p:nvPr/>
          </p:nvSpPr>
          <p:spPr>
            <a:xfrm>
              <a:off x="4135503" y="1531592"/>
              <a:ext cx="12641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0" i="0" dirty="0" err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Swin</a:t>
              </a:r>
              <a:r>
                <a:rPr lang="en-US" altLang="zh-CN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Window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03EF774-C92C-E0D7-3FE0-8E72CAFFD5A6}"/>
                </a:ext>
              </a:extLst>
            </p:cNvPr>
            <p:cNvSpPr txBox="1"/>
            <p:nvPr/>
          </p:nvSpPr>
          <p:spPr>
            <a:xfrm>
              <a:off x="5990348" y="1424110"/>
              <a:ext cx="1578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eceptive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ield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CN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ifferent </a:t>
              </a: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CN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cales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EA6B6E2-B545-4FD0-A1CC-DFA987506D54}"/>
                </a:ext>
              </a:extLst>
            </p:cNvPr>
            <p:cNvSpPr txBox="1"/>
            <p:nvPr/>
          </p:nvSpPr>
          <p:spPr>
            <a:xfrm>
              <a:off x="7815953" y="1551762"/>
              <a:ext cx="12641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1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ask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右大括号 2">
            <a:extLst>
              <a:ext uri="{FF2B5EF4-FFF2-40B4-BE49-F238E27FC236}">
                <a16:creationId xmlns:a16="http://schemas.microsoft.com/office/drawing/2014/main" id="{F976E819-551F-2F51-E85F-9CDA6E16F418}"/>
              </a:ext>
            </a:extLst>
          </p:cNvPr>
          <p:cNvSpPr/>
          <p:nvPr/>
        </p:nvSpPr>
        <p:spPr>
          <a:xfrm rot="5400000">
            <a:off x="5611025" y="2975401"/>
            <a:ext cx="566538" cy="5602941"/>
          </a:xfrm>
          <a:prstGeom prst="rightBrace">
            <a:avLst>
              <a:gd name="adj1" fmla="val 8333"/>
              <a:gd name="adj2" fmla="val 504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2E3F73-28D2-A775-A5EE-7D12B266901E}"/>
              </a:ext>
            </a:extLst>
          </p:cNvPr>
          <p:cNvSpPr txBox="1"/>
          <p:nvPr/>
        </p:nvSpPr>
        <p:spPr>
          <a:xfrm>
            <a:off x="5543666" y="5994721"/>
            <a:ext cx="93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95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41</Words>
  <Application>Microsoft Office PowerPoint</Application>
  <PresentationFormat>宽屏</PresentationFormat>
  <Paragraphs>12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若愚 吴</dc:creator>
  <cp:lastModifiedBy>若愚 吴</cp:lastModifiedBy>
  <cp:revision>2</cp:revision>
  <dcterms:created xsi:type="dcterms:W3CDTF">2023-06-12T06:17:43Z</dcterms:created>
  <dcterms:modified xsi:type="dcterms:W3CDTF">2023-06-13T02:57:26Z</dcterms:modified>
</cp:coreProperties>
</file>